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lice" pitchFamily="2" charset="77"/>
      <p:regular r:id="rId12"/>
    </p:embeddedFont>
    <p:embeddedFont>
      <p:font typeface="Alice Bold" pitchFamily="2" charset="77"/>
      <p:regular r:id="rId13"/>
      <p:bold r:id="rId14"/>
    </p:embeddedFont>
    <p:embeddedFont>
      <p:font typeface="Arcade Gamer" pitchFamily="2" charset="7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isket Mono" panose="020B0509050000020004" pitchFamily="49" charset="0"/>
      <p:regular r:id="rId20"/>
    </p:embeddedFont>
    <p:embeddedFont>
      <p:font typeface="Garet" pitchFamily="2" charset="77"/>
      <p:regular r:id="rId21"/>
    </p:embeddedFont>
    <p:embeddedFont>
      <p:font typeface="Garet Bold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48" autoAdjust="0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gif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gif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6.gif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5.svg"/><Relationship Id="rId2" Type="http://schemas.openxmlformats.org/officeDocument/2006/relationships/image" Target="../media/image52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4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gif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extjs.org/docs/getting-started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509980" y="1509980"/>
            <a:ext cx="15268040" cy="3458511"/>
            <a:chOff x="0" y="0"/>
            <a:chExt cx="4021212" cy="910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1212" cy="910883"/>
            </a:xfrm>
            <a:custGeom>
              <a:avLst/>
              <a:gdLst/>
              <a:ahLst/>
              <a:cxnLst/>
              <a:rect l="l" t="t" r="r" b="b"/>
              <a:pathLst>
                <a:path w="4021212" h="910883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886037"/>
                  </a:lnTo>
                  <a:cubicBezTo>
                    <a:pt x="4021212" y="899759"/>
                    <a:pt x="4010088" y="910883"/>
                    <a:pt x="3996366" y="910883"/>
                  </a:cubicBezTo>
                  <a:lnTo>
                    <a:pt x="24846" y="910883"/>
                  </a:lnTo>
                  <a:cubicBezTo>
                    <a:pt x="11124" y="910883"/>
                    <a:pt x="0" y="899759"/>
                    <a:pt x="0" y="886037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341087" y="6151992"/>
            <a:ext cx="3370555" cy="357187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61856" y="6943369"/>
            <a:ext cx="2319862" cy="27617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flipH="1">
            <a:off x="6457336" y="8762719"/>
            <a:ext cx="335928" cy="3133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425744" y="6115484"/>
            <a:ext cx="2196534" cy="9385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068873" y="6111491"/>
            <a:ext cx="2196534" cy="94251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713082" y="6136966"/>
            <a:ext cx="2221897" cy="91703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511053" y="682309"/>
            <a:ext cx="1952265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695009" y="596383"/>
            <a:ext cx="2377744" cy="4323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3424017" y="670536"/>
            <a:ext cx="2087036" cy="37946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b="9173"/>
          <a:stretch>
            <a:fillRect/>
          </a:stretch>
        </p:blipFill>
        <p:spPr>
          <a:xfrm flipH="1">
            <a:off x="13950410" y="8614008"/>
            <a:ext cx="1855950" cy="10911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375433" y="6228904"/>
            <a:ext cx="2319577" cy="347620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>
            <a:alphaModFix amt="71000"/>
          </a:blip>
          <a:srcRect/>
          <a:stretch>
            <a:fillRect/>
          </a:stretch>
        </p:blipFill>
        <p:spPr>
          <a:xfrm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2445942" y="6532526"/>
            <a:ext cx="978075" cy="93406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28291" y="639714"/>
            <a:ext cx="1866718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</a:rPr>
              <a:t>PLAYER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55094" y="8648874"/>
            <a:ext cx="5650752" cy="47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</a:rPr>
              <a:t>Add a short description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33197" y="2470934"/>
            <a:ext cx="13728761" cy="162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2"/>
              </a:lnSpc>
            </a:pPr>
            <a:r>
              <a:rPr lang="en-US" sz="10627" dirty="0">
                <a:solidFill>
                  <a:srgbClr val="FF63D8"/>
                </a:solidFill>
                <a:latin typeface="Arcade Gamer Bold"/>
              </a:rPr>
              <a:t>ARCADEMANIA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21769" y="682309"/>
            <a:ext cx="4244462" cy="33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5970" y="1971213"/>
            <a:ext cx="18473970" cy="103916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3212" y="0"/>
            <a:ext cx="5271418" cy="102448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182049" y="2934751"/>
            <a:ext cx="2828812" cy="9875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5190678" y="230851"/>
            <a:ext cx="2828812" cy="98751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521607" y="920204"/>
            <a:ext cx="3086100" cy="319459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671690" y="7989236"/>
            <a:ext cx="3615824" cy="171587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74239" y="4548845"/>
            <a:ext cx="6808385" cy="513723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1376" y="7253674"/>
            <a:ext cx="7237734" cy="260558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28000" cy="155170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8128000" y="0"/>
              <a:ext cx="8128000" cy="155170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16256000" y="0"/>
              <a:ext cx="8128000" cy="1551709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163814" y="8287258"/>
            <a:ext cx="5219700" cy="151845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1602934" y="4861907"/>
            <a:ext cx="1877287" cy="56318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75823" y="3078600"/>
            <a:ext cx="8429262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7329" y="3162300"/>
            <a:ext cx="16853343" cy="5410198"/>
            <a:chOff x="26235" y="139366"/>
            <a:chExt cx="4438741" cy="1418632"/>
          </a:xfrm>
        </p:grpSpPr>
        <p:sp>
          <p:nvSpPr>
            <p:cNvPr id="4" name="Freeform 4"/>
            <p:cNvSpPr/>
            <p:nvPr/>
          </p:nvSpPr>
          <p:spPr>
            <a:xfrm>
              <a:off x="26235" y="139366"/>
              <a:ext cx="4438741" cy="1418632"/>
            </a:xfrm>
            <a:custGeom>
              <a:avLst/>
              <a:gdLst/>
              <a:ahLst/>
              <a:cxnLst/>
              <a:rect l="l" t="t" r="r" b="b"/>
              <a:pathLst>
                <a:path w="4438741" h="1745738">
                  <a:moveTo>
                    <a:pt x="22509" y="0"/>
                  </a:moveTo>
                  <a:lnTo>
                    <a:pt x="4416232" y="0"/>
                  </a:lnTo>
                  <a:cubicBezTo>
                    <a:pt x="4422202" y="0"/>
                    <a:pt x="4427927" y="2371"/>
                    <a:pt x="4432149" y="6593"/>
                  </a:cubicBezTo>
                  <a:cubicBezTo>
                    <a:pt x="4436370" y="10814"/>
                    <a:pt x="4438741" y="16539"/>
                    <a:pt x="4438741" y="22509"/>
                  </a:cubicBezTo>
                  <a:lnTo>
                    <a:pt x="4438741" y="1723229"/>
                  </a:lnTo>
                  <a:cubicBezTo>
                    <a:pt x="4438741" y="1729199"/>
                    <a:pt x="4436370" y="1734924"/>
                    <a:pt x="4432149" y="1739145"/>
                  </a:cubicBezTo>
                  <a:cubicBezTo>
                    <a:pt x="4427927" y="1743367"/>
                    <a:pt x="4422202" y="1745738"/>
                    <a:pt x="4416232" y="1745738"/>
                  </a:cubicBezTo>
                  <a:lnTo>
                    <a:pt x="22509" y="1745738"/>
                  </a:lnTo>
                  <a:cubicBezTo>
                    <a:pt x="16539" y="1745738"/>
                    <a:pt x="10814" y="1743367"/>
                    <a:pt x="6593" y="1739145"/>
                  </a:cubicBezTo>
                  <a:cubicBezTo>
                    <a:pt x="2371" y="1734924"/>
                    <a:pt x="0" y="1729199"/>
                    <a:pt x="0" y="1723229"/>
                  </a:cubicBezTo>
                  <a:lnTo>
                    <a:pt x="0" y="22509"/>
                  </a:lnTo>
                  <a:cubicBezTo>
                    <a:pt x="0" y="16539"/>
                    <a:pt x="2371" y="10814"/>
                    <a:pt x="6593" y="6593"/>
                  </a:cubicBezTo>
                  <a:cubicBezTo>
                    <a:pt x="10814" y="2371"/>
                    <a:pt x="16539" y="0"/>
                    <a:pt x="22509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8208" y="486315"/>
              <a:ext cx="4334934" cy="93831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Garet Bold"/>
                </a:rPr>
                <a:t>Various games can be played on the website Arcade Mania.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Garet Bold"/>
                </a:rPr>
                <a:t>Player need or need not have to signup he can be a guest too, cool right?. 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Garet Bold"/>
                </a:rPr>
                <a:t>The player can mark his favorite games, making it simpler to replay them.</a:t>
              </a:r>
            </a:p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FFFFFF"/>
                </a:solidFill>
                <a:latin typeface="Garet Bold"/>
              </a:endParaRP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Garet Bold"/>
                </a:rPr>
                <a:t>You want to compete? well there's leaderboard too.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Garet Bold"/>
                </a:rPr>
                <a:t>Have fun playing!</a:t>
              </a:r>
            </a:p>
            <a:p>
              <a:pPr algn="ctr">
                <a:lnSpc>
                  <a:spcPts val="2100"/>
                </a:lnSpc>
              </a:pPr>
              <a:endParaRPr lang="en-US" sz="3199" dirty="0">
                <a:solidFill>
                  <a:srgbClr val="FFFFFF"/>
                </a:solidFill>
                <a:latin typeface="Garet Bold"/>
              </a:endParaRPr>
            </a:p>
            <a:p>
              <a:pPr algn="ctr">
                <a:lnSpc>
                  <a:spcPts val="2100"/>
                </a:lnSpc>
              </a:pPr>
              <a:endParaRPr lang="en-US" sz="3199" dirty="0">
                <a:solidFill>
                  <a:srgbClr val="FFFFFF"/>
                </a:solidFill>
                <a:latin typeface="Garet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05001" y="9162161"/>
            <a:ext cx="14630400" cy="1103930"/>
            <a:chOff x="0" y="0"/>
            <a:chExt cx="19507200" cy="147190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53600" cy="1471907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753600" y="0"/>
              <a:ext cx="9753600" cy="1471907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333567" y="719461"/>
            <a:ext cx="2193866" cy="36298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77270" y="668737"/>
            <a:ext cx="1082363" cy="46443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251760" y="572874"/>
            <a:ext cx="1211480" cy="624416"/>
            <a:chOff x="0" y="0"/>
            <a:chExt cx="1615307" cy="832555"/>
          </a:xfrm>
        </p:grpSpPr>
        <p:sp>
          <p:nvSpPr>
            <p:cNvPr id="15" name="TextBox 15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2775787">
              <a:off x="121853" y="121853"/>
              <a:ext cx="588848" cy="588848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5209095" y="713838"/>
            <a:ext cx="862336" cy="327152"/>
            <a:chOff x="0" y="0"/>
            <a:chExt cx="1149782" cy="436203"/>
          </a:xfrm>
        </p:grpSpPr>
        <p:sp>
          <p:nvSpPr>
            <p:cNvPr id="18" name="TextBox 18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20313"/>
              <a:ext cx="367030" cy="332329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3881134" y="688074"/>
            <a:ext cx="908861" cy="327152"/>
            <a:chOff x="0" y="0"/>
            <a:chExt cx="1211815" cy="436203"/>
          </a:xfrm>
        </p:grpSpPr>
        <p:sp>
          <p:nvSpPr>
            <p:cNvPr id="21" name="TextBox 21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0" y="58413"/>
              <a:ext cx="429063" cy="332329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5801867" y="1187765"/>
            <a:ext cx="7217666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0718" y="3216538"/>
            <a:ext cx="4319870" cy="2836487"/>
            <a:chOff x="-115034" y="-66675"/>
            <a:chExt cx="1137744" cy="747058"/>
          </a:xfrm>
        </p:grpSpPr>
        <p:sp>
          <p:nvSpPr>
            <p:cNvPr id="3" name="Freeform 3"/>
            <p:cNvSpPr/>
            <p:nvPr/>
          </p:nvSpPr>
          <p:spPr>
            <a:xfrm>
              <a:off x="-115034" y="41791"/>
              <a:ext cx="1137744" cy="589507"/>
            </a:xfrm>
            <a:custGeom>
              <a:avLst/>
              <a:gdLst/>
              <a:ahLst/>
              <a:cxnLst/>
              <a:rect l="l" t="t" r="r" b="b"/>
              <a:pathLst>
                <a:path w="1137744" h="589507">
                  <a:moveTo>
                    <a:pt x="87816" y="0"/>
                  </a:moveTo>
                  <a:lnTo>
                    <a:pt x="1049927" y="0"/>
                  </a:lnTo>
                  <a:cubicBezTo>
                    <a:pt x="1098427" y="0"/>
                    <a:pt x="1137744" y="39317"/>
                    <a:pt x="1137744" y="87816"/>
                  </a:cubicBezTo>
                  <a:lnTo>
                    <a:pt x="1137744" y="501691"/>
                  </a:lnTo>
                  <a:cubicBezTo>
                    <a:pt x="1137744" y="550190"/>
                    <a:pt x="1098427" y="589507"/>
                    <a:pt x="1049927" y="589507"/>
                  </a:cubicBezTo>
                  <a:lnTo>
                    <a:pt x="87816" y="589507"/>
                  </a:lnTo>
                  <a:cubicBezTo>
                    <a:pt x="39317" y="589507"/>
                    <a:pt x="0" y="550190"/>
                    <a:pt x="0" y="501691"/>
                  </a:cubicBezTo>
                  <a:lnTo>
                    <a:pt x="0" y="87816"/>
                  </a:lnTo>
                  <a:cubicBezTo>
                    <a:pt x="0" y="39317"/>
                    <a:pt x="39317" y="0"/>
                    <a:pt x="87816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74705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RICHA JAIN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51170" y="1188775"/>
            <a:ext cx="15324258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MEET THE TEAM MEMEBERS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484922" y="3214230"/>
            <a:ext cx="4512956" cy="3339258"/>
            <a:chOff x="-117883" y="-66675"/>
            <a:chExt cx="1188597" cy="879475"/>
          </a:xfrm>
        </p:grpSpPr>
        <p:sp>
          <p:nvSpPr>
            <p:cNvPr id="7" name="Freeform 7"/>
            <p:cNvSpPr/>
            <p:nvPr/>
          </p:nvSpPr>
          <p:spPr>
            <a:xfrm>
              <a:off x="-117883" y="53431"/>
              <a:ext cx="1188597" cy="589507"/>
            </a:xfrm>
            <a:custGeom>
              <a:avLst/>
              <a:gdLst/>
              <a:ahLst/>
              <a:cxnLst/>
              <a:rect l="l" t="t" r="r" b="b"/>
              <a:pathLst>
                <a:path w="1164900" h="589507">
                  <a:moveTo>
                    <a:pt x="85769" y="0"/>
                  </a:moveTo>
                  <a:lnTo>
                    <a:pt x="1079132" y="0"/>
                  </a:lnTo>
                  <a:cubicBezTo>
                    <a:pt x="1101879" y="0"/>
                    <a:pt x="1123694" y="9036"/>
                    <a:pt x="1139779" y="25121"/>
                  </a:cubicBezTo>
                  <a:cubicBezTo>
                    <a:pt x="1155864" y="41206"/>
                    <a:pt x="1164900" y="63022"/>
                    <a:pt x="1164900" y="85769"/>
                  </a:cubicBezTo>
                  <a:lnTo>
                    <a:pt x="1164900" y="503738"/>
                  </a:lnTo>
                  <a:cubicBezTo>
                    <a:pt x="1164900" y="526485"/>
                    <a:pt x="1155864" y="548301"/>
                    <a:pt x="1139779" y="564386"/>
                  </a:cubicBezTo>
                  <a:cubicBezTo>
                    <a:pt x="1123694" y="580471"/>
                    <a:pt x="1101879" y="589507"/>
                    <a:pt x="1079132" y="589507"/>
                  </a:cubicBezTo>
                  <a:lnTo>
                    <a:pt x="85769" y="589507"/>
                  </a:lnTo>
                  <a:cubicBezTo>
                    <a:pt x="38400" y="589507"/>
                    <a:pt x="0" y="551107"/>
                    <a:pt x="0" y="503738"/>
                  </a:cubicBezTo>
                  <a:lnTo>
                    <a:pt x="0" y="85769"/>
                  </a:lnTo>
                  <a:cubicBezTo>
                    <a:pt x="0" y="38400"/>
                    <a:pt x="38400" y="0"/>
                    <a:pt x="85769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FF63D8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-95364" y="-66675"/>
              <a:ext cx="1119335" cy="8794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SHREYA SISODIYA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84299" y="3383485"/>
            <a:ext cx="4551099" cy="3033196"/>
            <a:chOff x="-91001" y="-66675"/>
            <a:chExt cx="1198643" cy="798866"/>
          </a:xfrm>
        </p:grpSpPr>
        <p:sp>
          <p:nvSpPr>
            <p:cNvPr id="10" name="Freeform 10"/>
            <p:cNvSpPr/>
            <p:nvPr/>
          </p:nvSpPr>
          <p:spPr>
            <a:xfrm>
              <a:off x="-91001" y="33731"/>
              <a:ext cx="1163599" cy="589507"/>
            </a:xfrm>
            <a:custGeom>
              <a:avLst/>
              <a:gdLst/>
              <a:ahLst/>
              <a:cxnLst/>
              <a:rect l="l" t="t" r="r" b="b"/>
              <a:pathLst>
                <a:path w="1163599" h="589507">
                  <a:moveTo>
                    <a:pt x="85865" y="0"/>
                  </a:moveTo>
                  <a:lnTo>
                    <a:pt x="1077734" y="0"/>
                  </a:lnTo>
                  <a:cubicBezTo>
                    <a:pt x="1100507" y="0"/>
                    <a:pt x="1122347" y="9046"/>
                    <a:pt x="1138450" y="25149"/>
                  </a:cubicBezTo>
                  <a:cubicBezTo>
                    <a:pt x="1154553" y="41252"/>
                    <a:pt x="1163599" y="63092"/>
                    <a:pt x="1163599" y="85865"/>
                  </a:cubicBezTo>
                  <a:lnTo>
                    <a:pt x="1163599" y="503642"/>
                  </a:lnTo>
                  <a:cubicBezTo>
                    <a:pt x="1163599" y="526415"/>
                    <a:pt x="1154553" y="548255"/>
                    <a:pt x="1138450" y="564358"/>
                  </a:cubicBezTo>
                  <a:cubicBezTo>
                    <a:pt x="1122347" y="580461"/>
                    <a:pt x="1100507" y="589507"/>
                    <a:pt x="1077734" y="589507"/>
                  </a:cubicBezTo>
                  <a:lnTo>
                    <a:pt x="85865" y="589507"/>
                  </a:lnTo>
                  <a:cubicBezTo>
                    <a:pt x="38443" y="589507"/>
                    <a:pt x="0" y="551064"/>
                    <a:pt x="0" y="503642"/>
                  </a:cubicBezTo>
                  <a:lnTo>
                    <a:pt x="0" y="85865"/>
                  </a:lnTo>
                  <a:cubicBezTo>
                    <a:pt x="0" y="63092"/>
                    <a:pt x="9046" y="41252"/>
                    <a:pt x="25149" y="25149"/>
                  </a:cubicBezTo>
                  <a:cubicBezTo>
                    <a:pt x="41252" y="9046"/>
                    <a:pt x="63092" y="0"/>
                    <a:pt x="85865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FFFFFF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-91001" y="-66675"/>
              <a:ext cx="1198643" cy="7988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RIDDHI VORA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18703" y="6712164"/>
            <a:ext cx="4660285" cy="3033196"/>
            <a:chOff x="-43804" y="-66675"/>
            <a:chExt cx="1227400" cy="798867"/>
          </a:xfrm>
        </p:grpSpPr>
        <p:sp>
          <p:nvSpPr>
            <p:cNvPr id="13" name="Freeform 13"/>
            <p:cNvSpPr/>
            <p:nvPr/>
          </p:nvSpPr>
          <p:spPr>
            <a:xfrm>
              <a:off x="-43804" y="-6014"/>
              <a:ext cx="1227400" cy="680330"/>
            </a:xfrm>
            <a:custGeom>
              <a:avLst/>
              <a:gdLst/>
              <a:ahLst/>
              <a:cxnLst/>
              <a:rect l="l" t="t" r="r" b="b"/>
              <a:pathLst>
                <a:path w="1227400" h="680330">
                  <a:moveTo>
                    <a:pt x="81401" y="0"/>
                  </a:moveTo>
                  <a:lnTo>
                    <a:pt x="1145999" y="0"/>
                  </a:lnTo>
                  <a:cubicBezTo>
                    <a:pt x="1190956" y="0"/>
                    <a:pt x="1227400" y="36445"/>
                    <a:pt x="1227400" y="81401"/>
                  </a:cubicBezTo>
                  <a:lnTo>
                    <a:pt x="1227400" y="598928"/>
                  </a:lnTo>
                  <a:cubicBezTo>
                    <a:pt x="1227400" y="643885"/>
                    <a:pt x="1190956" y="680330"/>
                    <a:pt x="1145999" y="680330"/>
                  </a:cubicBezTo>
                  <a:lnTo>
                    <a:pt x="81401" y="680330"/>
                  </a:lnTo>
                  <a:cubicBezTo>
                    <a:pt x="36445" y="680330"/>
                    <a:pt x="0" y="643885"/>
                    <a:pt x="0" y="598928"/>
                  </a:cubicBezTo>
                  <a:lnTo>
                    <a:pt x="0" y="81401"/>
                  </a:lnTo>
                  <a:cubicBezTo>
                    <a:pt x="0" y="36445"/>
                    <a:pt x="36445" y="0"/>
                    <a:pt x="81401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FF63D8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119336" cy="79886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KRISHNNA SARRDAH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254342" y="6689124"/>
            <a:ext cx="4703930" cy="2836487"/>
            <a:chOff x="0" y="-72743"/>
            <a:chExt cx="1238895" cy="7470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8895" cy="655928"/>
            </a:xfrm>
            <a:custGeom>
              <a:avLst/>
              <a:gdLst/>
              <a:ahLst/>
              <a:cxnLst/>
              <a:rect l="l" t="t" r="r" b="b"/>
              <a:pathLst>
                <a:path w="1238895" h="655928">
                  <a:moveTo>
                    <a:pt x="80646" y="0"/>
                  </a:moveTo>
                  <a:lnTo>
                    <a:pt x="1158249" y="0"/>
                  </a:lnTo>
                  <a:cubicBezTo>
                    <a:pt x="1179638" y="0"/>
                    <a:pt x="1200150" y="8497"/>
                    <a:pt x="1215274" y="23621"/>
                  </a:cubicBezTo>
                  <a:cubicBezTo>
                    <a:pt x="1230399" y="38745"/>
                    <a:pt x="1238895" y="59257"/>
                    <a:pt x="1238895" y="80646"/>
                  </a:cubicBezTo>
                  <a:lnTo>
                    <a:pt x="1238895" y="575281"/>
                  </a:lnTo>
                  <a:cubicBezTo>
                    <a:pt x="1238895" y="596670"/>
                    <a:pt x="1230399" y="617183"/>
                    <a:pt x="1215274" y="632307"/>
                  </a:cubicBezTo>
                  <a:cubicBezTo>
                    <a:pt x="1200150" y="647431"/>
                    <a:pt x="1179638" y="655928"/>
                    <a:pt x="1158249" y="655928"/>
                  </a:cubicBezTo>
                  <a:lnTo>
                    <a:pt x="80646" y="655928"/>
                  </a:lnTo>
                  <a:cubicBezTo>
                    <a:pt x="59257" y="655928"/>
                    <a:pt x="38745" y="647431"/>
                    <a:pt x="23621" y="632307"/>
                  </a:cubicBezTo>
                  <a:cubicBezTo>
                    <a:pt x="8497" y="617183"/>
                    <a:pt x="0" y="596670"/>
                    <a:pt x="0" y="575281"/>
                  </a:cubicBezTo>
                  <a:lnTo>
                    <a:pt x="0" y="80646"/>
                  </a:lnTo>
                  <a:cubicBezTo>
                    <a:pt x="0" y="59257"/>
                    <a:pt x="8497" y="38745"/>
                    <a:pt x="23621" y="23621"/>
                  </a:cubicBezTo>
                  <a:cubicBezTo>
                    <a:pt x="38745" y="8497"/>
                    <a:pt x="59257" y="0"/>
                    <a:pt x="80646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211155" y="-72743"/>
              <a:ext cx="812800" cy="74705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MUSKAN SRIVASTAVA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4665032"/>
            <a:ext cx="3413268" cy="1675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18820" y="1028700"/>
            <a:ext cx="2826320" cy="28263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33924" y="4006594"/>
            <a:ext cx="2796437" cy="2815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04661" y="6623513"/>
            <a:ext cx="4418154" cy="20970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027448" y="839196"/>
            <a:ext cx="4231852" cy="31673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33924" y="6974851"/>
            <a:ext cx="4406018" cy="31177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144000" y="4088012"/>
            <a:ext cx="8632858" cy="22520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93171" y="5964638"/>
            <a:ext cx="6735030" cy="412792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742213" y="580803"/>
            <a:ext cx="3901916" cy="294811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13535" y="1009650"/>
            <a:ext cx="4121536" cy="207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 Bold"/>
              </a:rPr>
              <a:t>TECH STACK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286" y="621304"/>
            <a:ext cx="16775014" cy="1862497"/>
            <a:chOff x="0" y="0"/>
            <a:chExt cx="4418111" cy="4905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8111" cy="490534"/>
            </a:xfrm>
            <a:custGeom>
              <a:avLst/>
              <a:gdLst/>
              <a:ahLst/>
              <a:cxnLst/>
              <a:rect l="l" t="t" r="r" b="b"/>
              <a:pathLst>
                <a:path w="4418111" h="490534">
                  <a:moveTo>
                    <a:pt x="22614" y="0"/>
                  </a:moveTo>
                  <a:lnTo>
                    <a:pt x="4395497" y="0"/>
                  </a:lnTo>
                  <a:cubicBezTo>
                    <a:pt x="4407986" y="0"/>
                    <a:pt x="4418111" y="10125"/>
                    <a:pt x="4418111" y="22614"/>
                  </a:cubicBezTo>
                  <a:lnTo>
                    <a:pt x="4418111" y="467920"/>
                  </a:lnTo>
                  <a:cubicBezTo>
                    <a:pt x="4418111" y="473917"/>
                    <a:pt x="4415729" y="479670"/>
                    <a:pt x="4411487" y="483910"/>
                  </a:cubicBezTo>
                  <a:cubicBezTo>
                    <a:pt x="4407246" y="488152"/>
                    <a:pt x="4401495" y="490534"/>
                    <a:pt x="4395497" y="490534"/>
                  </a:cubicBezTo>
                  <a:lnTo>
                    <a:pt x="22614" y="490534"/>
                  </a:lnTo>
                  <a:cubicBezTo>
                    <a:pt x="16617" y="490534"/>
                    <a:pt x="10865" y="488152"/>
                    <a:pt x="6624" y="483910"/>
                  </a:cubicBezTo>
                  <a:cubicBezTo>
                    <a:pt x="2383" y="479670"/>
                    <a:pt x="0" y="473917"/>
                    <a:pt x="0" y="467920"/>
                  </a:cubicBezTo>
                  <a:lnTo>
                    <a:pt x="0" y="22614"/>
                  </a:lnTo>
                  <a:cubicBezTo>
                    <a:pt x="0" y="16617"/>
                    <a:pt x="2383" y="10865"/>
                    <a:pt x="6624" y="6624"/>
                  </a:cubicBezTo>
                  <a:cubicBezTo>
                    <a:pt x="10865" y="2383"/>
                    <a:pt x="16617" y="0"/>
                    <a:pt x="22614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6593" y="9229127"/>
            <a:ext cx="14630400" cy="1103930"/>
            <a:chOff x="0" y="0"/>
            <a:chExt cx="19507200" cy="147190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53600" cy="147190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753600" y="0"/>
              <a:ext cx="9753600" cy="1471907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6162289" y="899772"/>
            <a:ext cx="8522365" cy="129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GAMES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85853" y="2799569"/>
            <a:ext cx="8208287" cy="2174114"/>
            <a:chOff x="0" y="-210843"/>
            <a:chExt cx="3392350" cy="8985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92350" cy="510435"/>
            </a:xfrm>
            <a:custGeom>
              <a:avLst/>
              <a:gdLst/>
              <a:ahLst/>
              <a:cxnLst/>
              <a:rect l="l" t="t" r="r" b="b"/>
              <a:pathLst>
                <a:path w="3392350" h="510435">
                  <a:moveTo>
                    <a:pt x="18864" y="0"/>
                  </a:moveTo>
                  <a:lnTo>
                    <a:pt x="3373486" y="0"/>
                  </a:lnTo>
                  <a:cubicBezTo>
                    <a:pt x="3378489" y="0"/>
                    <a:pt x="3383287" y="1987"/>
                    <a:pt x="3386825" y="5525"/>
                  </a:cubicBezTo>
                  <a:cubicBezTo>
                    <a:pt x="3390362" y="9063"/>
                    <a:pt x="3392350" y="13861"/>
                    <a:pt x="3392350" y="18864"/>
                  </a:cubicBezTo>
                  <a:lnTo>
                    <a:pt x="3392350" y="491572"/>
                  </a:lnTo>
                  <a:cubicBezTo>
                    <a:pt x="3392350" y="496575"/>
                    <a:pt x="3390362" y="501373"/>
                    <a:pt x="3386825" y="504910"/>
                  </a:cubicBezTo>
                  <a:cubicBezTo>
                    <a:pt x="3383287" y="508448"/>
                    <a:pt x="3378489" y="510435"/>
                    <a:pt x="3373486" y="510435"/>
                  </a:cubicBezTo>
                  <a:lnTo>
                    <a:pt x="18864" y="510435"/>
                  </a:lnTo>
                  <a:cubicBezTo>
                    <a:pt x="13861" y="510435"/>
                    <a:pt x="9063" y="508448"/>
                    <a:pt x="5525" y="504910"/>
                  </a:cubicBezTo>
                  <a:cubicBezTo>
                    <a:pt x="1987" y="501373"/>
                    <a:pt x="0" y="496575"/>
                    <a:pt x="0" y="491572"/>
                  </a:cubicBezTo>
                  <a:lnTo>
                    <a:pt x="0" y="18864"/>
                  </a:lnTo>
                  <a:cubicBezTo>
                    <a:pt x="0" y="13861"/>
                    <a:pt x="1987" y="9063"/>
                    <a:pt x="5525" y="5525"/>
                  </a:cubicBezTo>
                  <a:cubicBezTo>
                    <a:pt x="9063" y="1987"/>
                    <a:pt x="13861" y="0"/>
                    <a:pt x="18864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554413" y="-210843"/>
              <a:ext cx="2046971" cy="8985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 dirty="0">
                  <a:solidFill>
                    <a:srgbClr val="000000"/>
                  </a:solidFill>
                  <a:latin typeface="Garet"/>
                </a:rPr>
                <a:t>2048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5853" y="4585033"/>
            <a:ext cx="8278926" cy="1761753"/>
            <a:chOff x="0" y="-85725"/>
            <a:chExt cx="3421544" cy="7281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92350" cy="540029"/>
            </a:xfrm>
            <a:custGeom>
              <a:avLst/>
              <a:gdLst/>
              <a:ahLst/>
              <a:cxnLst/>
              <a:rect l="l" t="t" r="r" b="b"/>
              <a:pathLst>
                <a:path w="3392350" h="540029">
                  <a:moveTo>
                    <a:pt x="18864" y="0"/>
                  </a:moveTo>
                  <a:lnTo>
                    <a:pt x="3373486" y="0"/>
                  </a:lnTo>
                  <a:cubicBezTo>
                    <a:pt x="3378489" y="0"/>
                    <a:pt x="3383287" y="1987"/>
                    <a:pt x="3386825" y="5525"/>
                  </a:cubicBezTo>
                  <a:cubicBezTo>
                    <a:pt x="3390362" y="9063"/>
                    <a:pt x="3392350" y="13861"/>
                    <a:pt x="3392350" y="18864"/>
                  </a:cubicBezTo>
                  <a:lnTo>
                    <a:pt x="3392350" y="521165"/>
                  </a:lnTo>
                  <a:cubicBezTo>
                    <a:pt x="3392350" y="526168"/>
                    <a:pt x="3390362" y="530966"/>
                    <a:pt x="3386825" y="534504"/>
                  </a:cubicBezTo>
                  <a:cubicBezTo>
                    <a:pt x="3383287" y="538041"/>
                    <a:pt x="3378489" y="540029"/>
                    <a:pt x="3373486" y="540029"/>
                  </a:cubicBezTo>
                  <a:lnTo>
                    <a:pt x="18864" y="540029"/>
                  </a:lnTo>
                  <a:cubicBezTo>
                    <a:pt x="13861" y="540029"/>
                    <a:pt x="9063" y="538041"/>
                    <a:pt x="5525" y="534504"/>
                  </a:cubicBezTo>
                  <a:cubicBezTo>
                    <a:pt x="1987" y="530966"/>
                    <a:pt x="0" y="526168"/>
                    <a:pt x="0" y="521165"/>
                  </a:cubicBezTo>
                  <a:lnTo>
                    <a:pt x="0" y="18864"/>
                  </a:lnTo>
                  <a:cubicBezTo>
                    <a:pt x="0" y="13861"/>
                    <a:pt x="1987" y="9063"/>
                    <a:pt x="5525" y="5525"/>
                  </a:cubicBezTo>
                  <a:cubicBezTo>
                    <a:pt x="9063" y="1987"/>
                    <a:pt x="13861" y="0"/>
                    <a:pt x="18864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3421544" cy="72810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 dirty="0">
                  <a:solidFill>
                    <a:srgbClr val="000000"/>
                  </a:solidFill>
                  <a:latin typeface="Garet"/>
                </a:rPr>
                <a:t>CAR CRASH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53" y="6157671"/>
            <a:ext cx="8278925" cy="1753128"/>
            <a:chOff x="0" y="-85725"/>
            <a:chExt cx="3752813" cy="7946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20792" cy="559855"/>
            </a:xfrm>
            <a:custGeom>
              <a:avLst/>
              <a:gdLst/>
              <a:ahLst/>
              <a:cxnLst/>
              <a:rect l="l" t="t" r="r" b="b"/>
              <a:pathLst>
                <a:path w="3720792" h="559855">
                  <a:moveTo>
                    <a:pt x="18864" y="0"/>
                  </a:moveTo>
                  <a:lnTo>
                    <a:pt x="3701929" y="0"/>
                  </a:lnTo>
                  <a:cubicBezTo>
                    <a:pt x="3706931" y="0"/>
                    <a:pt x="3711730" y="1987"/>
                    <a:pt x="3715267" y="5525"/>
                  </a:cubicBezTo>
                  <a:cubicBezTo>
                    <a:pt x="3718805" y="9063"/>
                    <a:pt x="3720792" y="13861"/>
                    <a:pt x="3720792" y="18864"/>
                  </a:cubicBezTo>
                  <a:lnTo>
                    <a:pt x="3720792" y="540991"/>
                  </a:lnTo>
                  <a:cubicBezTo>
                    <a:pt x="3720792" y="545994"/>
                    <a:pt x="3718805" y="550792"/>
                    <a:pt x="3715267" y="554330"/>
                  </a:cubicBezTo>
                  <a:cubicBezTo>
                    <a:pt x="3711730" y="557868"/>
                    <a:pt x="3706931" y="559855"/>
                    <a:pt x="3701929" y="559855"/>
                  </a:cubicBezTo>
                  <a:lnTo>
                    <a:pt x="18864" y="559855"/>
                  </a:lnTo>
                  <a:cubicBezTo>
                    <a:pt x="13861" y="559855"/>
                    <a:pt x="9063" y="557868"/>
                    <a:pt x="5525" y="554330"/>
                  </a:cubicBezTo>
                  <a:cubicBezTo>
                    <a:pt x="1987" y="550792"/>
                    <a:pt x="0" y="545994"/>
                    <a:pt x="0" y="540991"/>
                  </a:cubicBezTo>
                  <a:lnTo>
                    <a:pt x="0" y="18864"/>
                  </a:lnTo>
                  <a:cubicBezTo>
                    <a:pt x="0" y="13861"/>
                    <a:pt x="1987" y="9063"/>
                    <a:pt x="5525" y="5525"/>
                  </a:cubicBezTo>
                  <a:cubicBezTo>
                    <a:pt x="9063" y="1987"/>
                    <a:pt x="13861" y="0"/>
                    <a:pt x="18864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3752813" cy="7946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 dirty="0">
                  <a:solidFill>
                    <a:srgbClr val="FFFFFF"/>
                  </a:solidFill>
                  <a:latin typeface="Garet"/>
                </a:rPr>
                <a:t>TIC TAC TOE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56493" y="7555409"/>
            <a:ext cx="8316864" cy="1662068"/>
            <a:chOff x="0" y="-85725"/>
            <a:chExt cx="3437223" cy="6869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92350" cy="510435"/>
            </a:xfrm>
            <a:custGeom>
              <a:avLst/>
              <a:gdLst/>
              <a:ahLst/>
              <a:cxnLst/>
              <a:rect l="l" t="t" r="r" b="b"/>
              <a:pathLst>
                <a:path w="3392350" h="510435">
                  <a:moveTo>
                    <a:pt x="18864" y="0"/>
                  </a:moveTo>
                  <a:lnTo>
                    <a:pt x="3373486" y="0"/>
                  </a:lnTo>
                  <a:cubicBezTo>
                    <a:pt x="3378489" y="0"/>
                    <a:pt x="3383287" y="1987"/>
                    <a:pt x="3386825" y="5525"/>
                  </a:cubicBezTo>
                  <a:cubicBezTo>
                    <a:pt x="3390362" y="9063"/>
                    <a:pt x="3392350" y="13861"/>
                    <a:pt x="3392350" y="18864"/>
                  </a:cubicBezTo>
                  <a:lnTo>
                    <a:pt x="3392350" y="491572"/>
                  </a:lnTo>
                  <a:cubicBezTo>
                    <a:pt x="3392350" y="496575"/>
                    <a:pt x="3390362" y="501373"/>
                    <a:pt x="3386825" y="504910"/>
                  </a:cubicBezTo>
                  <a:cubicBezTo>
                    <a:pt x="3383287" y="508448"/>
                    <a:pt x="3378489" y="510435"/>
                    <a:pt x="3373486" y="510435"/>
                  </a:cubicBezTo>
                  <a:lnTo>
                    <a:pt x="18864" y="510435"/>
                  </a:lnTo>
                  <a:cubicBezTo>
                    <a:pt x="13861" y="510435"/>
                    <a:pt x="9063" y="508448"/>
                    <a:pt x="5525" y="504910"/>
                  </a:cubicBezTo>
                  <a:cubicBezTo>
                    <a:pt x="1987" y="501373"/>
                    <a:pt x="0" y="496575"/>
                    <a:pt x="0" y="491572"/>
                  </a:cubicBezTo>
                  <a:lnTo>
                    <a:pt x="0" y="18864"/>
                  </a:lnTo>
                  <a:cubicBezTo>
                    <a:pt x="0" y="13861"/>
                    <a:pt x="1987" y="9063"/>
                    <a:pt x="5525" y="5525"/>
                  </a:cubicBezTo>
                  <a:cubicBezTo>
                    <a:pt x="9063" y="1987"/>
                    <a:pt x="13861" y="0"/>
                    <a:pt x="18864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3437223" cy="68690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 dirty="0">
                  <a:solidFill>
                    <a:srgbClr val="000000"/>
                  </a:solidFill>
                  <a:latin typeface="Garet"/>
                </a:rPr>
                <a:t>MEMORY GAME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144000" y="3066508"/>
            <a:ext cx="8278927" cy="1725949"/>
            <a:chOff x="0" y="-85725"/>
            <a:chExt cx="3421544" cy="71330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392350" cy="540029"/>
            </a:xfrm>
            <a:custGeom>
              <a:avLst/>
              <a:gdLst/>
              <a:ahLst/>
              <a:cxnLst/>
              <a:rect l="l" t="t" r="r" b="b"/>
              <a:pathLst>
                <a:path w="3392350" h="540029">
                  <a:moveTo>
                    <a:pt x="18864" y="0"/>
                  </a:moveTo>
                  <a:lnTo>
                    <a:pt x="3373486" y="0"/>
                  </a:lnTo>
                  <a:cubicBezTo>
                    <a:pt x="3378489" y="0"/>
                    <a:pt x="3383287" y="1987"/>
                    <a:pt x="3386825" y="5525"/>
                  </a:cubicBezTo>
                  <a:cubicBezTo>
                    <a:pt x="3390362" y="9063"/>
                    <a:pt x="3392350" y="13861"/>
                    <a:pt x="3392350" y="18864"/>
                  </a:cubicBezTo>
                  <a:lnTo>
                    <a:pt x="3392350" y="521165"/>
                  </a:lnTo>
                  <a:cubicBezTo>
                    <a:pt x="3392350" y="526168"/>
                    <a:pt x="3390362" y="530966"/>
                    <a:pt x="3386825" y="534504"/>
                  </a:cubicBezTo>
                  <a:cubicBezTo>
                    <a:pt x="3383287" y="538041"/>
                    <a:pt x="3378489" y="540029"/>
                    <a:pt x="3373486" y="540029"/>
                  </a:cubicBezTo>
                  <a:lnTo>
                    <a:pt x="18864" y="540029"/>
                  </a:lnTo>
                  <a:cubicBezTo>
                    <a:pt x="13861" y="540029"/>
                    <a:pt x="9063" y="538041"/>
                    <a:pt x="5525" y="534504"/>
                  </a:cubicBezTo>
                  <a:cubicBezTo>
                    <a:pt x="1987" y="530966"/>
                    <a:pt x="0" y="526168"/>
                    <a:pt x="0" y="521165"/>
                  </a:cubicBezTo>
                  <a:lnTo>
                    <a:pt x="0" y="18864"/>
                  </a:lnTo>
                  <a:cubicBezTo>
                    <a:pt x="0" y="13861"/>
                    <a:pt x="1987" y="9063"/>
                    <a:pt x="5525" y="5525"/>
                  </a:cubicBezTo>
                  <a:cubicBezTo>
                    <a:pt x="9063" y="1987"/>
                    <a:pt x="13861" y="0"/>
                    <a:pt x="18864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3421544" cy="71330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 dirty="0">
                  <a:solidFill>
                    <a:srgbClr val="000000"/>
                  </a:solidFill>
                  <a:latin typeface="Garet"/>
                </a:rPr>
                <a:t>MINE SWEEPER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144000" y="4674949"/>
            <a:ext cx="8458148" cy="1753128"/>
            <a:chOff x="0" y="-85725"/>
            <a:chExt cx="3834054" cy="79468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20792" cy="559855"/>
            </a:xfrm>
            <a:custGeom>
              <a:avLst/>
              <a:gdLst/>
              <a:ahLst/>
              <a:cxnLst/>
              <a:rect l="l" t="t" r="r" b="b"/>
              <a:pathLst>
                <a:path w="3720792" h="559855">
                  <a:moveTo>
                    <a:pt x="18864" y="0"/>
                  </a:moveTo>
                  <a:lnTo>
                    <a:pt x="3701929" y="0"/>
                  </a:lnTo>
                  <a:cubicBezTo>
                    <a:pt x="3706931" y="0"/>
                    <a:pt x="3711730" y="1987"/>
                    <a:pt x="3715267" y="5525"/>
                  </a:cubicBezTo>
                  <a:cubicBezTo>
                    <a:pt x="3718805" y="9063"/>
                    <a:pt x="3720792" y="13861"/>
                    <a:pt x="3720792" y="18864"/>
                  </a:cubicBezTo>
                  <a:lnTo>
                    <a:pt x="3720792" y="540991"/>
                  </a:lnTo>
                  <a:cubicBezTo>
                    <a:pt x="3720792" y="545994"/>
                    <a:pt x="3718805" y="550792"/>
                    <a:pt x="3715267" y="554330"/>
                  </a:cubicBezTo>
                  <a:cubicBezTo>
                    <a:pt x="3711730" y="557868"/>
                    <a:pt x="3706931" y="559855"/>
                    <a:pt x="3701929" y="559855"/>
                  </a:cubicBezTo>
                  <a:lnTo>
                    <a:pt x="18864" y="559855"/>
                  </a:lnTo>
                  <a:cubicBezTo>
                    <a:pt x="13861" y="559855"/>
                    <a:pt x="9063" y="557868"/>
                    <a:pt x="5525" y="554330"/>
                  </a:cubicBezTo>
                  <a:cubicBezTo>
                    <a:pt x="1987" y="550792"/>
                    <a:pt x="0" y="545994"/>
                    <a:pt x="0" y="540991"/>
                  </a:cubicBezTo>
                  <a:lnTo>
                    <a:pt x="0" y="18864"/>
                  </a:lnTo>
                  <a:cubicBezTo>
                    <a:pt x="0" y="13861"/>
                    <a:pt x="1987" y="9063"/>
                    <a:pt x="5525" y="5525"/>
                  </a:cubicBezTo>
                  <a:cubicBezTo>
                    <a:pt x="9063" y="1987"/>
                    <a:pt x="13861" y="0"/>
                    <a:pt x="18864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3834054" cy="7946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 dirty="0">
                  <a:solidFill>
                    <a:srgbClr val="FFFFFF"/>
                  </a:solidFill>
                  <a:latin typeface="Garet"/>
                </a:rPr>
                <a:t>SNAKE GAME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00" y="6101261"/>
            <a:ext cx="8208287" cy="1919243"/>
            <a:chOff x="0" y="-85725"/>
            <a:chExt cx="3392350" cy="79319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392350" cy="510435"/>
            </a:xfrm>
            <a:custGeom>
              <a:avLst/>
              <a:gdLst/>
              <a:ahLst/>
              <a:cxnLst/>
              <a:rect l="l" t="t" r="r" b="b"/>
              <a:pathLst>
                <a:path w="3392350" h="510435">
                  <a:moveTo>
                    <a:pt x="18864" y="0"/>
                  </a:moveTo>
                  <a:lnTo>
                    <a:pt x="3373486" y="0"/>
                  </a:lnTo>
                  <a:cubicBezTo>
                    <a:pt x="3378489" y="0"/>
                    <a:pt x="3383287" y="1987"/>
                    <a:pt x="3386825" y="5525"/>
                  </a:cubicBezTo>
                  <a:cubicBezTo>
                    <a:pt x="3390362" y="9063"/>
                    <a:pt x="3392350" y="13861"/>
                    <a:pt x="3392350" y="18864"/>
                  </a:cubicBezTo>
                  <a:lnTo>
                    <a:pt x="3392350" y="491572"/>
                  </a:lnTo>
                  <a:cubicBezTo>
                    <a:pt x="3392350" y="496575"/>
                    <a:pt x="3390362" y="501373"/>
                    <a:pt x="3386825" y="504910"/>
                  </a:cubicBezTo>
                  <a:cubicBezTo>
                    <a:pt x="3383287" y="508448"/>
                    <a:pt x="3378489" y="510435"/>
                    <a:pt x="3373486" y="510435"/>
                  </a:cubicBezTo>
                  <a:lnTo>
                    <a:pt x="18864" y="510435"/>
                  </a:lnTo>
                  <a:cubicBezTo>
                    <a:pt x="13861" y="510435"/>
                    <a:pt x="9063" y="508448"/>
                    <a:pt x="5525" y="504910"/>
                  </a:cubicBezTo>
                  <a:cubicBezTo>
                    <a:pt x="1987" y="501373"/>
                    <a:pt x="0" y="496575"/>
                    <a:pt x="0" y="491572"/>
                  </a:cubicBezTo>
                  <a:lnTo>
                    <a:pt x="0" y="18864"/>
                  </a:lnTo>
                  <a:cubicBezTo>
                    <a:pt x="0" y="13861"/>
                    <a:pt x="1987" y="9063"/>
                    <a:pt x="5525" y="5525"/>
                  </a:cubicBezTo>
                  <a:cubicBezTo>
                    <a:pt x="9063" y="1987"/>
                    <a:pt x="13861" y="0"/>
                    <a:pt x="18864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3275189" cy="7931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 dirty="0">
                  <a:solidFill>
                    <a:srgbClr val="000000"/>
                  </a:solidFill>
                  <a:latin typeface="Garet"/>
                </a:rPr>
                <a:t>ROCK PAPER SISSOR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4000" y="7291016"/>
            <a:ext cx="8278926" cy="2174111"/>
            <a:chOff x="0" y="-165401"/>
            <a:chExt cx="3421544" cy="89852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392350" cy="540029"/>
            </a:xfrm>
            <a:custGeom>
              <a:avLst/>
              <a:gdLst/>
              <a:ahLst/>
              <a:cxnLst/>
              <a:rect l="l" t="t" r="r" b="b"/>
              <a:pathLst>
                <a:path w="3392350" h="540029">
                  <a:moveTo>
                    <a:pt x="18864" y="0"/>
                  </a:moveTo>
                  <a:lnTo>
                    <a:pt x="3373486" y="0"/>
                  </a:lnTo>
                  <a:cubicBezTo>
                    <a:pt x="3378489" y="0"/>
                    <a:pt x="3383287" y="1987"/>
                    <a:pt x="3386825" y="5525"/>
                  </a:cubicBezTo>
                  <a:cubicBezTo>
                    <a:pt x="3390362" y="9063"/>
                    <a:pt x="3392350" y="13861"/>
                    <a:pt x="3392350" y="18864"/>
                  </a:cubicBezTo>
                  <a:lnTo>
                    <a:pt x="3392350" y="521165"/>
                  </a:lnTo>
                  <a:cubicBezTo>
                    <a:pt x="3392350" y="526168"/>
                    <a:pt x="3390362" y="530966"/>
                    <a:pt x="3386825" y="534504"/>
                  </a:cubicBezTo>
                  <a:cubicBezTo>
                    <a:pt x="3383287" y="538041"/>
                    <a:pt x="3378489" y="540029"/>
                    <a:pt x="3373486" y="540029"/>
                  </a:cubicBezTo>
                  <a:lnTo>
                    <a:pt x="18864" y="540029"/>
                  </a:lnTo>
                  <a:cubicBezTo>
                    <a:pt x="13861" y="540029"/>
                    <a:pt x="9063" y="538041"/>
                    <a:pt x="5525" y="534504"/>
                  </a:cubicBezTo>
                  <a:cubicBezTo>
                    <a:pt x="1987" y="530966"/>
                    <a:pt x="0" y="526168"/>
                    <a:pt x="0" y="521165"/>
                  </a:cubicBezTo>
                  <a:lnTo>
                    <a:pt x="0" y="18864"/>
                  </a:lnTo>
                  <a:cubicBezTo>
                    <a:pt x="0" y="13861"/>
                    <a:pt x="1987" y="9063"/>
                    <a:pt x="5525" y="5525"/>
                  </a:cubicBezTo>
                  <a:cubicBezTo>
                    <a:pt x="9063" y="1987"/>
                    <a:pt x="13861" y="0"/>
                    <a:pt x="18864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29195" y="-165401"/>
              <a:ext cx="3392349" cy="8985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 dirty="0">
                  <a:solidFill>
                    <a:srgbClr val="000000"/>
                  </a:solidFill>
                  <a:latin typeface="Garet"/>
                </a:rPr>
                <a:t>BET CARD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544332" y="551546"/>
            <a:ext cx="12333436" cy="90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64"/>
              </a:lnSpc>
              <a:spcBef>
                <a:spcPct val="0"/>
              </a:spcBef>
            </a:pPr>
            <a:r>
              <a:rPr lang="en-US" sz="5636">
                <a:solidFill>
                  <a:srgbClr val="FFFFFF"/>
                </a:solidFill>
                <a:latin typeface="Arcade Gamer Bold"/>
              </a:rPr>
              <a:t>FEATURES &amp; MODULES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1" y="1452089"/>
            <a:ext cx="6698000" cy="3339255"/>
            <a:chOff x="0" y="-66675"/>
            <a:chExt cx="1837544" cy="8794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7544" cy="740114"/>
            </a:xfrm>
            <a:custGeom>
              <a:avLst/>
              <a:gdLst/>
              <a:ahLst/>
              <a:cxnLst/>
              <a:rect l="l" t="t" r="r" b="b"/>
              <a:pathLst>
                <a:path w="1837544" h="740080">
                  <a:moveTo>
                    <a:pt x="54373" y="0"/>
                  </a:moveTo>
                  <a:lnTo>
                    <a:pt x="1783171" y="0"/>
                  </a:lnTo>
                  <a:cubicBezTo>
                    <a:pt x="1813200" y="0"/>
                    <a:pt x="1837544" y="24343"/>
                    <a:pt x="1837544" y="54373"/>
                  </a:cubicBezTo>
                  <a:lnTo>
                    <a:pt x="1837544" y="685707"/>
                  </a:lnTo>
                  <a:cubicBezTo>
                    <a:pt x="1837544" y="700127"/>
                    <a:pt x="1831815" y="713957"/>
                    <a:pt x="1821618" y="724154"/>
                  </a:cubicBezTo>
                  <a:cubicBezTo>
                    <a:pt x="1811421" y="734351"/>
                    <a:pt x="1797591" y="740080"/>
                    <a:pt x="1783171" y="740080"/>
                  </a:cubicBezTo>
                  <a:lnTo>
                    <a:pt x="54373" y="740080"/>
                  </a:lnTo>
                  <a:cubicBezTo>
                    <a:pt x="24343" y="740080"/>
                    <a:pt x="0" y="715736"/>
                    <a:pt x="0" y="685707"/>
                  </a:cubicBezTo>
                  <a:lnTo>
                    <a:pt x="0" y="54373"/>
                  </a:lnTo>
                  <a:cubicBezTo>
                    <a:pt x="0" y="24343"/>
                    <a:pt x="24343" y="0"/>
                    <a:pt x="54373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635635" cy="8794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1 | AUTHENTICATION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SIGN UP &amp; SIGN IN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GOOGLE SIGN IN</a:t>
              </a:r>
            </a:p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FFFFFF"/>
                </a:solidFill>
                <a:latin typeface="Alice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443053"/>
            <a:ext cx="6755149" cy="3339258"/>
            <a:chOff x="0" y="-66675"/>
            <a:chExt cx="1822492" cy="8794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9094" cy="576954"/>
            </a:xfrm>
            <a:custGeom>
              <a:avLst/>
              <a:gdLst/>
              <a:ahLst/>
              <a:cxnLst/>
              <a:rect l="l" t="t" r="r" b="b"/>
              <a:pathLst>
                <a:path w="1799094" h="576954">
                  <a:moveTo>
                    <a:pt x="55535" y="0"/>
                  </a:moveTo>
                  <a:lnTo>
                    <a:pt x="1743559" y="0"/>
                  </a:lnTo>
                  <a:cubicBezTo>
                    <a:pt x="1758288" y="0"/>
                    <a:pt x="1772414" y="5851"/>
                    <a:pt x="1782829" y="16266"/>
                  </a:cubicBezTo>
                  <a:cubicBezTo>
                    <a:pt x="1793243" y="26681"/>
                    <a:pt x="1799094" y="40806"/>
                    <a:pt x="1799094" y="55535"/>
                  </a:cubicBezTo>
                  <a:lnTo>
                    <a:pt x="1799094" y="521419"/>
                  </a:lnTo>
                  <a:cubicBezTo>
                    <a:pt x="1799094" y="552090"/>
                    <a:pt x="1774230" y="576954"/>
                    <a:pt x="1743559" y="576954"/>
                  </a:cubicBezTo>
                  <a:lnTo>
                    <a:pt x="55535" y="576954"/>
                  </a:lnTo>
                  <a:cubicBezTo>
                    <a:pt x="24864" y="576954"/>
                    <a:pt x="0" y="552090"/>
                    <a:pt x="0" y="521419"/>
                  </a:cubicBezTo>
                  <a:lnTo>
                    <a:pt x="0" y="55535"/>
                  </a:lnTo>
                  <a:cubicBezTo>
                    <a:pt x="0" y="24864"/>
                    <a:pt x="24864" y="0"/>
                    <a:pt x="55535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FF63D8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822492" cy="8794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2 | LEADERBOARD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TOP SCORES FOR EACH GAME</a:t>
              </a:r>
            </a:p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FFFFFF"/>
                </a:solidFill>
                <a:latin typeface="Ali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32375" y="1435291"/>
            <a:ext cx="4613887" cy="7945402"/>
            <a:chOff x="0" y="-66675"/>
            <a:chExt cx="1215180" cy="2092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1953" cy="2025941"/>
            </a:xfrm>
            <a:custGeom>
              <a:avLst/>
              <a:gdLst/>
              <a:ahLst/>
              <a:cxnLst/>
              <a:rect l="l" t="t" r="r" b="b"/>
              <a:pathLst>
                <a:path w="1181953" h="2025941">
                  <a:moveTo>
                    <a:pt x="84531" y="0"/>
                  </a:moveTo>
                  <a:lnTo>
                    <a:pt x="1097422" y="0"/>
                  </a:lnTo>
                  <a:cubicBezTo>
                    <a:pt x="1144107" y="0"/>
                    <a:pt x="1181953" y="37846"/>
                    <a:pt x="1181953" y="84531"/>
                  </a:cubicBezTo>
                  <a:lnTo>
                    <a:pt x="1181953" y="1941410"/>
                  </a:lnTo>
                  <a:cubicBezTo>
                    <a:pt x="1181953" y="1988095"/>
                    <a:pt x="1144107" y="2025941"/>
                    <a:pt x="1097422" y="2025941"/>
                  </a:cubicBezTo>
                  <a:lnTo>
                    <a:pt x="84531" y="2025941"/>
                  </a:lnTo>
                  <a:cubicBezTo>
                    <a:pt x="37846" y="2025941"/>
                    <a:pt x="0" y="1988095"/>
                    <a:pt x="0" y="1941410"/>
                  </a:cubicBezTo>
                  <a:lnTo>
                    <a:pt x="0" y="84531"/>
                  </a:lnTo>
                  <a:cubicBezTo>
                    <a:pt x="0" y="37846"/>
                    <a:pt x="37846" y="0"/>
                    <a:pt x="84531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FF63D8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215180" cy="1614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 Bold"/>
                </a:rPr>
                <a:t>4| FAVORITES &amp;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 Bold"/>
                </a:rPr>
                <a:t>  Recently Played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SET/UNSET GAME FAVORITE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LAST PLAYED GAME BY USER</a:t>
              </a:r>
            </a:p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FFFFFF"/>
                </a:solidFill>
                <a:latin typeface="Alice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662429"/>
            <a:ext cx="6668423" cy="3339258"/>
            <a:chOff x="0" y="-106732"/>
            <a:chExt cx="1799094" cy="8794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99094" cy="576954"/>
            </a:xfrm>
            <a:custGeom>
              <a:avLst/>
              <a:gdLst/>
              <a:ahLst/>
              <a:cxnLst/>
              <a:rect l="l" t="t" r="r" b="b"/>
              <a:pathLst>
                <a:path w="1799094" h="576954">
                  <a:moveTo>
                    <a:pt x="55535" y="0"/>
                  </a:moveTo>
                  <a:lnTo>
                    <a:pt x="1743559" y="0"/>
                  </a:lnTo>
                  <a:cubicBezTo>
                    <a:pt x="1758288" y="0"/>
                    <a:pt x="1772414" y="5851"/>
                    <a:pt x="1782829" y="16266"/>
                  </a:cubicBezTo>
                  <a:cubicBezTo>
                    <a:pt x="1793243" y="26681"/>
                    <a:pt x="1799094" y="40806"/>
                    <a:pt x="1799094" y="55535"/>
                  </a:cubicBezTo>
                  <a:lnTo>
                    <a:pt x="1799094" y="521419"/>
                  </a:lnTo>
                  <a:cubicBezTo>
                    <a:pt x="1799094" y="552090"/>
                    <a:pt x="1774230" y="576954"/>
                    <a:pt x="1743559" y="576954"/>
                  </a:cubicBezTo>
                  <a:lnTo>
                    <a:pt x="55535" y="576954"/>
                  </a:lnTo>
                  <a:cubicBezTo>
                    <a:pt x="24864" y="576954"/>
                    <a:pt x="0" y="552090"/>
                    <a:pt x="0" y="521419"/>
                  </a:cubicBezTo>
                  <a:lnTo>
                    <a:pt x="0" y="55535"/>
                  </a:lnTo>
                  <a:cubicBezTo>
                    <a:pt x="0" y="24864"/>
                    <a:pt x="24864" y="0"/>
                    <a:pt x="55535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FF63D8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205327" y="-106732"/>
              <a:ext cx="1350263" cy="8794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 Bold"/>
                </a:rPr>
                <a:t>3 | USER PROFILE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CUSTOMIZE USER PROFILE</a:t>
              </a:r>
            </a:p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FFFFFF"/>
                </a:solidFill>
                <a:latin typeface="Alice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37640" y="1452089"/>
            <a:ext cx="4485936" cy="4442581"/>
            <a:chOff x="0" y="-66675"/>
            <a:chExt cx="1181481" cy="11700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1481" cy="1103387"/>
            </a:xfrm>
            <a:custGeom>
              <a:avLst/>
              <a:gdLst/>
              <a:ahLst/>
              <a:cxnLst/>
              <a:rect l="l" t="t" r="r" b="b"/>
              <a:pathLst>
                <a:path w="1181481" h="1103387">
                  <a:moveTo>
                    <a:pt x="84565" y="0"/>
                  </a:moveTo>
                  <a:lnTo>
                    <a:pt x="1096916" y="0"/>
                  </a:lnTo>
                  <a:cubicBezTo>
                    <a:pt x="1143620" y="0"/>
                    <a:pt x="1181481" y="37861"/>
                    <a:pt x="1181481" y="84565"/>
                  </a:cubicBezTo>
                  <a:lnTo>
                    <a:pt x="1181481" y="1018822"/>
                  </a:lnTo>
                  <a:cubicBezTo>
                    <a:pt x="1181481" y="1065526"/>
                    <a:pt x="1143620" y="1103387"/>
                    <a:pt x="1096916" y="1103387"/>
                  </a:cubicBezTo>
                  <a:lnTo>
                    <a:pt x="84565" y="1103387"/>
                  </a:lnTo>
                  <a:cubicBezTo>
                    <a:pt x="37861" y="1103387"/>
                    <a:pt x="0" y="1065526"/>
                    <a:pt x="0" y="1018822"/>
                  </a:cubicBezTo>
                  <a:lnTo>
                    <a:pt x="0" y="84565"/>
                  </a:lnTo>
                  <a:cubicBezTo>
                    <a:pt x="0" y="37861"/>
                    <a:pt x="37861" y="0"/>
                    <a:pt x="84565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111877" cy="114854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5 | USER PREFERENCES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ÜSUPPORT THEME PERSONALIZATION</a:t>
              </a:r>
            </a:p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FFFFFF"/>
                </a:solidFill>
                <a:latin typeface="Alice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94790" y="5812963"/>
            <a:ext cx="4485935" cy="3922491"/>
            <a:chOff x="0" y="-66675"/>
            <a:chExt cx="1181481" cy="103308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61460" cy="872974"/>
            </a:xfrm>
            <a:custGeom>
              <a:avLst/>
              <a:gdLst/>
              <a:ahLst/>
              <a:cxnLst/>
              <a:rect l="l" t="t" r="r" b="b"/>
              <a:pathLst>
                <a:path w="1161460" h="872974">
                  <a:moveTo>
                    <a:pt x="86023" y="0"/>
                  </a:moveTo>
                  <a:lnTo>
                    <a:pt x="1075437" y="0"/>
                  </a:lnTo>
                  <a:cubicBezTo>
                    <a:pt x="1122946" y="0"/>
                    <a:pt x="1161460" y="38514"/>
                    <a:pt x="1161460" y="86023"/>
                  </a:cubicBezTo>
                  <a:lnTo>
                    <a:pt x="1161460" y="786951"/>
                  </a:lnTo>
                  <a:cubicBezTo>
                    <a:pt x="1161460" y="834460"/>
                    <a:pt x="1122946" y="872974"/>
                    <a:pt x="1075437" y="872974"/>
                  </a:cubicBezTo>
                  <a:lnTo>
                    <a:pt x="86023" y="872974"/>
                  </a:lnTo>
                  <a:cubicBezTo>
                    <a:pt x="38514" y="872974"/>
                    <a:pt x="0" y="834460"/>
                    <a:pt x="0" y="786951"/>
                  </a:cubicBezTo>
                  <a:lnTo>
                    <a:pt x="0" y="86023"/>
                  </a:lnTo>
                  <a:cubicBezTo>
                    <a:pt x="0" y="38514"/>
                    <a:pt x="38514" y="0"/>
                    <a:pt x="86023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FFFFFF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181481" cy="10330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 6| DASHBOARD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INTERACTIVE GAME DASHBOARD</a:t>
              </a:r>
            </a:p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FFFFFF"/>
                </a:solidFill>
                <a:latin typeface="Alice"/>
              </a:endParaRPr>
            </a:p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lice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86801" y="1848579"/>
            <a:ext cx="9301959" cy="80508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851" t="2412" r="851"/>
          <a:stretch>
            <a:fillRect/>
          </a:stretch>
        </p:blipFill>
        <p:spPr>
          <a:xfrm>
            <a:off x="5629599" y="2853860"/>
            <a:ext cx="7294374" cy="45079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6664" y="159341"/>
            <a:ext cx="18588163" cy="212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20"/>
              </a:lnSpc>
              <a:spcBef>
                <a:spcPct val="0"/>
              </a:spcBef>
            </a:pPr>
            <a:r>
              <a:rPr lang="en-US" sz="6766">
                <a:solidFill>
                  <a:srgbClr val="FFFFFF"/>
                </a:solidFill>
                <a:latin typeface="Arcade Gamer"/>
              </a:rPr>
              <a:t>WHITEBOARD PAGE DESKTOP 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55317" y="108840"/>
            <a:ext cx="7420720" cy="98302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73315" y="1527436"/>
            <a:ext cx="5441248" cy="68768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36342" y="3677609"/>
            <a:ext cx="4452935" cy="128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6"/>
              </a:lnSpc>
              <a:spcBef>
                <a:spcPct val="0"/>
              </a:spcBef>
            </a:pPr>
            <a:r>
              <a:rPr lang="en-US" sz="7561">
                <a:solidFill>
                  <a:srgbClr val="FFFFFF"/>
                </a:solidFill>
                <a:latin typeface="Alice"/>
              </a:rPr>
              <a:t>TAB 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6052" y="1019175"/>
            <a:ext cx="8735929" cy="1202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12"/>
              </a:lnSpc>
            </a:pPr>
            <a:r>
              <a:rPr lang="en-US" sz="7867">
                <a:solidFill>
                  <a:srgbClr val="FF63D8"/>
                </a:solidFill>
                <a:latin typeface="Arcade Gamer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0131" y="3609956"/>
            <a:ext cx="18107869" cy="572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6"/>
              </a:lnSpc>
              <a:spcBef>
                <a:spcPct val="0"/>
              </a:spcBef>
            </a:pPr>
            <a:r>
              <a:rPr lang="en-US" sz="3561" dirty="0">
                <a:solidFill>
                  <a:srgbClr val="FFFFFF"/>
                </a:solidFill>
                <a:latin typeface="Alice"/>
              </a:rPr>
              <a:t>CHAKRA UI : </a:t>
            </a:r>
            <a:r>
              <a:rPr lang="en-US" sz="3561" u="sng" dirty="0">
                <a:solidFill>
                  <a:schemeClr val="bg1"/>
                </a:solidFill>
                <a:latin typeface="Alice"/>
                <a:hlinkClick r:id="rId2" tooltip="https://nextjs.org/docs/getting-starte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HTTPS://NEXTJS.ORG/DOCS/GETTING-STARTED</a:t>
            </a:r>
          </a:p>
          <a:p>
            <a:pPr>
              <a:lnSpc>
                <a:spcPts val="4986"/>
              </a:lnSpc>
              <a:spcBef>
                <a:spcPct val="0"/>
              </a:spcBef>
            </a:pPr>
            <a:endParaRPr lang="en-US" sz="3561" u="sng" dirty="0">
              <a:solidFill>
                <a:srgbClr val="0000FF"/>
              </a:solidFill>
              <a:latin typeface="Alice"/>
              <a:hlinkClick r:id="rId2" tooltip="https://nextjs.org/docs/getting-started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4986"/>
              </a:lnSpc>
              <a:spcBef>
                <a:spcPct val="0"/>
              </a:spcBef>
            </a:pPr>
            <a:r>
              <a:rPr lang="en-US" sz="3561" dirty="0">
                <a:solidFill>
                  <a:srgbClr val="FFFFFF"/>
                </a:solidFill>
                <a:latin typeface="Alice"/>
              </a:rPr>
              <a:t>JAVASCRIPT GAME IDEAS : </a:t>
            </a:r>
            <a:r>
              <a:rPr lang="en-US" sz="3561" u="sng" dirty="0">
                <a:solidFill>
                  <a:srgbClr val="FFFFFF"/>
                </a:solidFill>
                <a:latin typeface="Alice"/>
              </a:rPr>
              <a:t>HTTPS://WWW.WEBTIPS.DEV/JAVASCRIPT-GAME-IDEAS</a:t>
            </a:r>
          </a:p>
          <a:p>
            <a:pPr>
              <a:lnSpc>
                <a:spcPts val="4986"/>
              </a:lnSpc>
              <a:spcBef>
                <a:spcPct val="0"/>
              </a:spcBef>
            </a:pPr>
            <a:endParaRPr lang="en-US" sz="3561" u="sng" dirty="0">
              <a:solidFill>
                <a:srgbClr val="FFFFFF"/>
              </a:solidFill>
              <a:latin typeface="Alice"/>
            </a:endParaRPr>
          </a:p>
          <a:p>
            <a:pPr>
              <a:lnSpc>
                <a:spcPts val="4986"/>
              </a:lnSpc>
              <a:spcBef>
                <a:spcPct val="0"/>
              </a:spcBef>
            </a:pPr>
            <a:r>
              <a:rPr lang="en-US" sz="3561" dirty="0">
                <a:solidFill>
                  <a:srgbClr val="FFFFFF"/>
                </a:solidFill>
                <a:latin typeface="Alice"/>
              </a:rPr>
              <a:t>SASS DOCS :</a:t>
            </a:r>
            <a:r>
              <a:rPr lang="en-US" sz="3561" u="sng" dirty="0">
                <a:solidFill>
                  <a:srgbClr val="FFFFFF"/>
                </a:solidFill>
                <a:latin typeface="Alice"/>
              </a:rPr>
              <a:t> HTTPS://SASS-LANG.COM/DOCUMENTATION</a:t>
            </a:r>
          </a:p>
          <a:p>
            <a:pPr>
              <a:lnSpc>
                <a:spcPts val="4986"/>
              </a:lnSpc>
              <a:spcBef>
                <a:spcPct val="0"/>
              </a:spcBef>
            </a:pPr>
            <a:endParaRPr lang="en-US" sz="3561" u="sng" dirty="0">
              <a:solidFill>
                <a:srgbClr val="FFFFFF"/>
              </a:solidFill>
              <a:latin typeface="Alice"/>
            </a:endParaRPr>
          </a:p>
          <a:p>
            <a:pPr>
              <a:lnSpc>
                <a:spcPts val="4986"/>
              </a:lnSpc>
              <a:spcBef>
                <a:spcPct val="0"/>
              </a:spcBef>
            </a:pPr>
            <a:r>
              <a:rPr lang="en-US" sz="3561" dirty="0">
                <a:solidFill>
                  <a:srgbClr val="FFFFFF"/>
                </a:solidFill>
                <a:latin typeface="Alice"/>
              </a:rPr>
              <a:t>PASSPORTJS DOCS : </a:t>
            </a:r>
            <a:r>
              <a:rPr lang="en-US" sz="3561" u="sng" dirty="0">
                <a:solidFill>
                  <a:srgbClr val="FFFFFF"/>
                </a:solidFill>
                <a:latin typeface="Alice"/>
              </a:rPr>
              <a:t>HTTPS://WWW.PASSPORTJS.ORG/DOCS</a:t>
            </a:r>
          </a:p>
          <a:p>
            <a:pPr>
              <a:lnSpc>
                <a:spcPts val="4986"/>
              </a:lnSpc>
              <a:spcBef>
                <a:spcPct val="0"/>
              </a:spcBef>
            </a:pPr>
            <a:endParaRPr lang="en-US" sz="3561" u="sng" dirty="0">
              <a:solidFill>
                <a:srgbClr val="FFFFFF"/>
              </a:solidFill>
              <a:latin typeface="Alice"/>
            </a:endParaRPr>
          </a:p>
          <a:p>
            <a:pPr>
              <a:lnSpc>
                <a:spcPts val="4986"/>
              </a:lnSpc>
              <a:spcBef>
                <a:spcPct val="0"/>
              </a:spcBef>
            </a:pPr>
            <a:r>
              <a:rPr lang="en-US" sz="3561" dirty="0">
                <a:solidFill>
                  <a:srgbClr val="FFFFFF"/>
                </a:solidFill>
                <a:latin typeface="Alice"/>
              </a:rPr>
              <a:t>REACT &amp; REDUX : </a:t>
            </a:r>
            <a:r>
              <a:rPr lang="en-US" sz="3561" u="sng" dirty="0">
                <a:solidFill>
                  <a:srgbClr val="FFFFFF"/>
                </a:solidFill>
                <a:latin typeface="Alice"/>
              </a:rPr>
              <a:t>HTTPS://REACTJS.ORG/DOCS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236</Words>
  <Application>Microsoft Macintosh PowerPoint</Application>
  <PresentationFormat>Custom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Arcade Gamer Bold</vt:lpstr>
      <vt:lpstr>Garet</vt:lpstr>
      <vt:lpstr>Alice Bold</vt:lpstr>
      <vt:lpstr>Calibri</vt:lpstr>
      <vt:lpstr>Garet Bold</vt:lpstr>
      <vt:lpstr>Disket Mono</vt:lpstr>
      <vt:lpstr>Arcade Gamer</vt:lpstr>
      <vt:lpstr>Arial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ArcadeMania</dc:title>
  <cp:lastModifiedBy>Riddhi Dinesh Vora</cp:lastModifiedBy>
  <cp:revision>3</cp:revision>
  <dcterms:created xsi:type="dcterms:W3CDTF">2006-08-16T00:00:00Z</dcterms:created>
  <dcterms:modified xsi:type="dcterms:W3CDTF">2023-04-22T00:17:05Z</dcterms:modified>
  <dc:identifier>DAFgx3EoWig</dc:identifier>
</cp:coreProperties>
</file>